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1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7" r:id="rId10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Trebuchet MS" panose="020B0603020202020204" pitchFamily="34" charset="0"/>
      <p:regular r:id="rId14"/>
      <p:bold r:id="rId15"/>
      <p:italic r:id="rId16"/>
      <p:boldItalic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方正粗黑宋简体" panose="02000000000000000000" pitchFamily="2" charset="-12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3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460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3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6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0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27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632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2025/1/16/Thursday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460213" y="2954807"/>
            <a:ext cx="24416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（十二）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C#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接口与抽象类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接口是什么（概念）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接口是一种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完全抽象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，是一种定义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契约（规范）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的方式。它规定了类必须要实现的成员（方法、属性、事件等），但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不提供具体实现方法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字来定义接口，接口的名字通常以“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”开头以示区分（约定俗成）。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接口用于定义类应该实现哪些方法或属性，但并不提供具体实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现方法。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接口中的所有方法都是抽象的，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没有方法体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一个类可以实现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这将允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许更灵活的设计（用于定义不同类之间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的行为）。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接口中的成员默认是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的，不能包含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protected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中只能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包含方法签名、属性、事件和索引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能定义任何字段（变量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被实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接</a:t>
            </a:r>
            <a:r>
              <a:rPr lang="zh-CN" altLang="en-US" sz="3200" dirty="0" smtClean="0"/>
              <a:t>口的定义及使用（具体实现）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8" y="2107474"/>
            <a:ext cx="3713737" cy="46155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29" y="2107474"/>
            <a:ext cx="5774469" cy="46155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46622" y="2174607"/>
            <a:ext cx="20886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语句解释：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在这个例子中，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IDriveable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一个接口，定义了两个方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Drive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，但没有实现它们。然后，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实现了这个接口，并提供了方法的具体实现。</a:t>
            </a:r>
          </a:p>
        </p:txBody>
      </p:sp>
    </p:spTree>
    <p:extLst>
      <p:ext uri="{BB962C8B-B14F-4D97-AF65-F5344CB8AC3E}">
        <p14:creationId xmlns:p14="http://schemas.microsoft.com/office/powerpoint/2010/main" val="23109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接</a:t>
            </a:r>
            <a:r>
              <a:rPr lang="zh-CN" altLang="en-US" sz="3200" dirty="0" smtClean="0"/>
              <a:t>口的优缺点（比较）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活性高（支持多重实现）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可以实现多个接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口（用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逗号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隔开），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像在继承时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只能继承一个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解耦设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口定义了一组契约，使得代码对具体实现的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在上一页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IDriveable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示例中，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使用者只需依赖接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IDriveable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而需要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是其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他的实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现类（例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Bike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没有实现的默认行为。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接口中的方法必须由实现类完全定义，无法提供任何默认行为。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IDriveable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Drive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须由每个实现类单独实现，哪怕这些实现逻辑可能是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无状态支持。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接口不能包含字段或状态，只能定义行为。如果需要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IDriveable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定义一个通用的状态，比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IsDriving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，你只能通过其他方式实现，而不能直接在接口中定义。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6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抽象类是</a:t>
            </a:r>
            <a:r>
              <a:rPr lang="zh-CN" altLang="en-US" sz="3200" dirty="0" smtClean="0"/>
              <a:t>什么（概念）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念：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抽象类是一个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不能被实例化的类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，它用于为派生类提供一个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共同的基础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。抽象类可以包含方法的实现，也可以包含抽象方法（没有实现）。抽象类的目的是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共享代码并强制子类实现某些方法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。一个类只能继承一个抽象类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可以包含方法的实现，也可以包含抽象方法（没有实现）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可以有字段（通过构造函数初始化）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构造函数、属性等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一个类只能继承一个抽象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单继承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于定义共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享代码和提供某些默认行为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抽象类成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员中可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protected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等修饰符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不能被直接实例化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，必须通过子类实现。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5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抽象类的定义及使用（具体实现）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2" y="2107474"/>
            <a:ext cx="3642729" cy="46155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3" y="2107474"/>
            <a:ext cx="4301757" cy="19129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3" y="4155196"/>
            <a:ext cx="5259893" cy="256782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415298" y="2914835"/>
            <a:ext cx="261994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语句解释：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这个例子中，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Vehicle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一个抽象类，它定义了一个普通方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Honk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一个抽象方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CarAbs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Vehicle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抽象类的优缺点（比较）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可以提供默认实现。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抽象类可以包含部分实现，减少子类需要重复实现的代码。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Vehicle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例中，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Honk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法是所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Vehicle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类共享的默认行为，子类无需重复实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允许包含状态和字段。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抽象类可以定义字段和属性，用于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存储和共享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Vehicle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例中，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是一个字段，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CarAbs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类可以直接继承和使用。适合在复杂的继承层次结构中，提供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代码结构。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单继承限制。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一个类只能继承一个抽象类，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限制了继承的灵活性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经继承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Vehicle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，它无法再继承另一个抽象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不适用于无关类。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抽象类适合用于有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共同逻辑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的类，但对于无关的类（比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Bird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），它们不可能从同一个抽象类继承。通常需要设计一个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的继承结构，对于复杂系统可能会引入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不必要的复杂性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5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接</a:t>
            </a:r>
            <a:r>
              <a:rPr lang="zh-CN" altLang="en-US" sz="3200" dirty="0" smtClean="0"/>
              <a:t>口与抽象类的区别</a:t>
            </a:r>
            <a:r>
              <a:rPr lang="zh-CN" altLang="en-US" sz="3200" dirty="0" smtClean="0"/>
              <a:t>（总结）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5" y="2149977"/>
            <a:ext cx="7275492" cy="45591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64874" y="2149977"/>
            <a:ext cx="43703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接口用于定义行为规范，强调“做什么”（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to do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类用于定义基本功能和扩展，强调“是什么”（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it is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口不支持构造函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数，抽象类可以。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36" y="4735300"/>
            <a:ext cx="4076245" cy="19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460213" y="2954807"/>
            <a:ext cx="24416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（十二）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C#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接口与抽象类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1315</TotalTime>
  <Words>1393</Words>
  <Application>Microsoft Office PowerPoint</Application>
  <PresentationFormat>宽屏</PresentationFormat>
  <Paragraphs>58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Trebuchet MS</vt:lpstr>
      <vt:lpstr>微软雅黑</vt:lpstr>
      <vt:lpstr>Arial</vt:lpstr>
      <vt:lpstr>方正粗黑宋简体</vt:lpstr>
      <vt:lpstr>宋体</vt:lpstr>
      <vt:lpstr>柏林</vt:lpstr>
      <vt:lpstr>PowerPoint 演示文稿</vt:lpstr>
      <vt:lpstr>接口是什么（概念）</vt:lpstr>
      <vt:lpstr>接口的定义及使用（具体实现）</vt:lpstr>
      <vt:lpstr>接口的优缺点（比较）</vt:lpstr>
      <vt:lpstr>抽象类是什么（概念）</vt:lpstr>
      <vt:lpstr>抽象类的定义及使用（具体实现）</vt:lpstr>
      <vt:lpstr>抽象类的优缺点（比较）</vt:lpstr>
      <vt:lpstr>接口与抽象类的区别（总结）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672</cp:revision>
  <dcterms:created xsi:type="dcterms:W3CDTF">2023-06-05T01:27:15Z</dcterms:created>
  <dcterms:modified xsi:type="dcterms:W3CDTF">2025-01-16T03:49:01Z</dcterms:modified>
</cp:coreProperties>
</file>